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9" roundtripDataSignature="AMtx7mjURY2It3m05e4pdZAQkCpP0iFz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113f2faf35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113f2faf3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113f2faf35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113f2faf3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138bf4f11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138bf4f1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113f2faf35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113f2faf35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1" name="Google Shape;51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2" name="Google Shape;5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g3113f2faf35_0_10"/>
          <p:cNvPicPr preferRelativeResize="0"/>
          <p:nvPr/>
        </p:nvPicPr>
        <p:blipFill rotWithShape="1">
          <a:blip r:embed="rId3">
            <a:alphaModFix/>
          </a:blip>
          <a:srcRect b="10257" l="0" r="0" t="0"/>
          <a:stretch/>
        </p:blipFill>
        <p:spPr>
          <a:xfrm>
            <a:off x="0" y="0"/>
            <a:ext cx="12192000" cy="61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g3113f2faf35_0_10"/>
          <p:cNvSpPr txBox="1"/>
          <p:nvPr/>
        </p:nvSpPr>
        <p:spPr>
          <a:xfrm>
            <a:off x="1748175" y="232075"/>
            <a:ext cx="10296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2"/>
                </a:solidFill>
              </a:rPr>
              <a:t>Implementing the Strategic Action Programme for the South China Sea and Gulf of Thailand (SCS SAP) Project  </a:t>
            </a:r>
            <a:endParaRPr b="1" sz="2100">
              <a:solidFill>
                <a:schemeClr val="dk2"/>
              </a:solidFill>
            </a:endParaRPr>
          </a:p>
        </p:txBody>
      </p:sp>
      <p:sp>
        <p:nvSpPr>
          <p:cNvPr id="80" name="Google Shape;80;g3113f2faf35_0_10"/>
          <p:cNvSpPr txBox="1"/>
          <p:nvPr/>
        </p:nvSpPr>
        <p:spPr>
          <a:xfrm>
            <a:off x="185250" y="1861225"/>
            <a:ext cx="11821500" cy="29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00">
                <a:solidFill>
                  <a:schemeClr val="dk2"/>
                </a:solidFill>
              </a:rPr>
              <a:t>The Second Meeting of the Regional Working Group on </a:t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300">
                <a:solidFill>
                  <a:schemeClr val="dk2"/>
                </a:solidFill>
              </a:rPr>
              <a:t>Land-Based Pollution </a:t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2"/>
                </a:solidFill>
              </a:rPr>
              <a:t>11-12 November 2024</a:t>
            </a:r>
            <a:endParaRPr b="1" sz="30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2"/>
                </a:solidFill>
              </a:rPr>
              <a:t>Shenzhen, China</a:t>
            </a:r>
            <a:endParaRPr b="1" sz="2400">
              <a:solidFill>
                <a:schemeClr val="dk2"/>
              </a:solidFill>
            </a:endParaRPr>
          </a:p>
        </p:txBody>
      </p:sp>
      <p:pic>
        <p:nvPicPr>
          <p:cNvPr id="81" name="Google Shape;81;g3113f2faf35_0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47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" name="Google Shape;82;g3113f2faf35_0_10"/>
          <p:cNvGrpSpPr/>
          <p:nvPr/>
        </p:nvGrpSpPr>
        <p:grpSpPr>
          <a:xfrm>
            <a:off x="3997975" y="6154325"/>
            <a:ext cx="4234951" cy="723150"/>
            <a:chOff x="5064775" y="6154325"/>
            <a:chExt cx="4234951" cy="723150"/>
          </a:xfrm>
        </p:grpSpPr>
        <p:pic>
          <p:nvPicPr>
            <p:cNvPr descr="A blue text on a black background&#10;&#10;Description automatically generated" id="83" name="Google Shape;83;g3113f2faf35_0_1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4775" y="6154325"/>
              <a:ext cx="831026" cy="693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green logo&#10;&#10;Description automatically generated" id="84" name="Google Shape;84;g3113f2faf35_0_1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73179" y="6224761"/>
              <a:ext cx="780263" cy="61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text on a white background&#10;&#10;Description automatically generated" id="85" name="Google Shape;85;g3113f2faf35_0_1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592069" y="6243628"/>
              <a:ext cx="1155980" cy="535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Google Shape;86;g3113f2faf35_0_10"/>
            <p:cNvPicPr preferRelativeResize="0"/>
            <p:nvPr/>
          </p:nvPicPr>
          <p:blipFill rotWithShape="1">
            <a:blip r:embed="rId8">
              <a:alphaModFix/>
            </a:blip>
            <a:srcRect b="28540" l="23971" r="23285" t="0"/>
            <a:stretch/>
          </p:blipFill>
          <p:spPr>
            <a:xfrm>
              <a:off x="7848675" y="6184450"/>
              <a:ext cx="670701" cy="69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g3113f2faf35_0_10"/>
            <p:cNvPicPr preferRelativeResize="0"/>
            <p:nvPr/>
          </p:nvPicPr>
          <p:blipFill rotWithShape="1">
            <a:blip r:embed="rId9">
              <a:alphaModFix/>
            </a:blip>
            <a:srcRect b="0" l="0" r="80384" t="0"/>
            <a:stretch/>
          </p:blipFill>
          <p:spPr>
            <a:xfrm>
              <a:off x="8629025" y="6207312"/>
              <a:ext cx="670701" cy="57188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3113f2faf35_0_23"/>
          <p:cNvPicPr preferRelativeResize="0"/>
          <p:nvPr/>
        </p:nvPicPr>
        <p:blipFill rotWithShape="1">
          <a:blip r:embed="rId3">
            <a:alphaModFix/>
          </a:blip>
          <a:srcRect b="10257" l="0" r="0" t="0"/>
          <a:stretch/>
        </p:blipFill>
        <p:spPr>
          <a:xfrm>
            <a:off x="0" y="0"/>
            <a:ext cx="12192000" cy="61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3113f2faf35_0_23"/>
          <p:cNvSpPr txBox="1"/>
          <p:nvPr/>
        </p:nvSpPr>
        <p:spPr>
          <a:xfrm>
            <a:off x="1748175" y="232075"/>
            <a:ext cx="10296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2"/>
                </a:solidFill>
              </a:rPr>
              <a:t>Implementing the Strategic Action Programme for the South China Sea and Gulf of Thailand (SCS SAP) Project  </a:t>
            </a:r>
            <a:endParaRPr b="1" sz="2100">
              <a:solidFill>
                <a:schemeClr val="dk2"/>
              </a:solidFill>
            </a:endParaRPr>
          </a:p>
        </p:txBody>
      </p:sp>
      <p:sp>
        <p:nvSpPr>
          <p:cNvPr id="94" name="Google Shape;94;g3113f2faf35_0_23"/>
          <p:cNvSpPr txBox="1"/>
          <p:nvPr/>
        </p:nvSpPr>
        <p:spPr>
          <a:xfrm>
            <a:off x="185250" y="711150"/>
            <a:ext cx="11821500" cy="34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BREAK</a:t>
            </a:r>
            <a:endParaRPr b="1" sz="7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10:15 - 10:30</a:t>
            </a:r>
            <a:endParaRPr b="1" sz="7200">
              <a:solidFill>
                <a:schemeClr val="dk2"/>
              </a:solidFill>
            </a:endParaRPr>
          </a:p>
        </p:txBody>
      </p:sp>
      <p:pic>
        <p:nvPicPr>
          <p:cNvPr id="95" name="Google Shape;95;g3113f2faf35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47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oogle Shape;96;g3113f2faf35_0_23"/>
          <p:cNvGrpSpPr/>
          <p:nvPr/>
        </p:nvGrpSpPr>
        <p:grpSpPr>
          <a:xfrm>
            <a:off x="3997975" y="6154325"/>
            <a:ext cx="4234951" cy="723150"/>
            <a:chOff x="5064775" y="6154325"/>
            <a:chExt cx="4234951" cy="723150"/>
          </a:xfrm>
        </p:grpSpPr>
        <p:pic>
          <p:nvPicPr>
            <p:cNvPr descr="A blue text on a black background&#10;&#10;Description automatically generated" id="97" name="Google Shape;97;g3113f2faf35_0_2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4775" y="6154325"/>
              <a:ext cx="831026" cy="693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green logo&#10;&#10;Description automatically generated" id="98" name="Google Shape;98;g3113f2faf35_0_2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73179" y="6224761"/>
              <a:ext cx="780263" cy="61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text on a white background&#10;&#10;Description automatically generated" id="99" name="Google Shape;99;g3113f2faf35_0_2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592069" y="6243628"/>
              <a:ext cx="1155980" cy="535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g3113f2faf35_0_23"/>
            <p:cNvPicPr preferRelativeResize="0"/>
            <p:nvPr/>
          </p:nvPicPr>
          <p:blipFill rotWithShape="1">
            <a:blip r:embed="rId8">
              <a:alphaModFix/>
            </a:blip>
            <a:srcRect b="28540" l="23971" r="23285" t="0"/>
            <a:stretch/>
          </p:blipFill>
          <p:spPr>
            <a:xfrm>
              <a:off x="7848675" y="6184450"/>
              <a:ext cx="670701" cy="69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g3113f2faf35_0_23"/>
            <p:cNvPicPr preferRelativeResize="0"/>
            <p:nvPr/>
          </p:nvPicPr>
          <p:blipFill rotWithShape="1">
            <a:blip r:embed="rId9">
              <a:alphaModFix/>
            </a:blip>
            <a:srcRect b="0" l="0" r="80384" t="0"/>
            <a:stretch/>
          </p:blipFill>
          <p:spPr>
            <a:xfrm>
              <a:off x="8629025" y="6207312"/>
              <a:ext cx="670701" cy="57188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g3138bf4f119_0_0"/>
          <p:cNvPicPr preferRelativeResize="0"/>
          <p:nvPr/>
        </p:nvPicPr>
        <p:blipFill rotWithShape="1">
          <a:blip r:embed="rId3">
            <a:alphaModFix/>
          </a:blip>
          <a:srcRect b="10257" l="0" r="0" t="0"/>
          <a:stretch/>
        </p:blipFill>
        <p:spPr>
          <a:xfrm>
            <a:off x="0" y="0"/>
            <a:ext cx="12192000" cy="61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3138bf4f119_0_0"/>
          <p:cNvSpPr txBox="1"/>
          <p:nvPr/>
        </p:nvSpPr>
        <p:spPr>
          <a:xfrm>
            <a:off x="1748175" y="232075"/>
            <a:ext cx="10296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2"/>
                </a:solidFill>
              </a:rPr>
              <a:t>Implementing the Strategic Action Programme for the South China Sea and Gulf of Thailand (SCS SAP) Project  </a:t>
            </a:r>
            <a:endParaRPr b="1" sz="2100">
              <a:solidFill>
                <a:schemeClr val="dk2"/>
              </a:solidFill>
            </a:endParaRPr>
          </a:p>
        </p:txBody>
      </p:sp>
      <p:sp>
        <p:nvSpPr>
          <p:cNvPr id="108" name="Google Shape;108;g3138bf4f119_0_0"/>
          <p:cNvSpPr txBox="1"/>
          <p:nvPr/>
        </p:nvSpPr>
        <p:spPr>
          <a:xfrm>
            <a:off x="185250" y="711150"/>
            <a:ext cx="11821500" cy="34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LUNCH</a:t>
            </a:r>
            <a:endParaRPr b="1" sz="7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12:00 - 13:30</a:t>
            </a:r>
            <a:endParaRPr b="1" sz="7200">
              <a:solidFill>
                <a:schemeClr val="dk2"/>
              </a:solidFill>
            </a:endParaRPr>
          </a:p>
        </p:txBody>
      </p:sp>
      <p:pic>
        <p:nvPicPr>
          <p:cNvPr id="109" name="Google Shape;109;g3138bf4f119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47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g3138bf4f119_0_0"/>
          <p:cNvGrpSpPr/>
          <p:nvPr/>
        </p:nvGrpSpPr>
        <p:grpSpPr>
          <a:xfrm>
            <a:off x="3997975" y="6154325"/>
            <a:ext cx="4234951" cy="723150"/>
            <a:chOff x="5064775" y="6154325"/>
            <a:chExt cx="4234951" cy="723150"/>
          </a:xfrm>
        </p:grpSpPr>
        <p:pic>
          <p:nvPicPr>
            <p:cNvPr descr="A blue text on a black background&#10;&#10;Description automatically generated" id="111" name="Google Shape;111;g3138bf4f119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4775" y="6154325"/>
              <a:ext cx="831026" cy="693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green logo&#10;&#10;Description automatically generated" id="112" name="Google Shape;112;g3138bf4f119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73179" y="6224761"/>
              <a:ext cx="780263" cy="61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text on a white background&#10;&#10;Description automatically generated" id="113" name="Google Shape;113;g3138bf4f119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592069" y="6243628"/>
              <a:ext cx="1155980" cy="535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g3138bf4f119_0_0"/>
            <p:cNvPicPr preferRelativeResize="0"/>
            <p:nvPr/>
          </p:nvPicPr>
          <p:blipFill rotWithShape="1">
            <a:blip r:embed="rId8">
              <a:alphaModFix/>
            </a:blip>
            <a:srcRect b="28540" l="23971" r="23285" t="0"/>
            <a:stretch/>
          </p:blipFill>
          <p:spPr>
            <a:xfrm>
              <a:off x="7848675" y="6184450"/>
              <a:ext cx="670701" cy="69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g3138bf4f119_0_0"/>
            <p:cNvPicPr preferRelativeResize="0"/>
            <p:nvPr/>
          </p:nvPicPr>
          <p:blipFill rotWithShape="1">
            <a:blip r:embed="rId9">
              <a:alphaModFix/>
            </a:blip>
            <a:srcRect b="0" l="0" r="80384" t="0"/>
            <a:stretch/>
          </p:blipFill>
          <p:spPr>
            <a:xfrm>
              <a:off x="8629025" y="6207312"/>
              <a:ext cx="670701" cy="57188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g3113f2faf35_0_33"/>
          <p:cNvPicPr preferRelativeResize="0"/>
          <p:nvPr/>
        </p:nvPicPr>
        <p:blipFill rotWithShape="1">
          <a:blip r:embed="rId3">
            <a:alphaModFix/>
          </a:blip>
          <a:srcRect b="10257" l="0" r="0" t="0"/>
          <a:stretch/>
        </p:blipFill>
        <p:spPr>
          <a:xfrm>
            <a:off x="0" y="0"/>
            <a:ext cx="12192000" cy="61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3113f2faf35_0_33"/>
          <p:cNvSpPr txBox="1"/>
          <p:nvPr/>
        </p:nvSpPr>
        <p:spPr>
          <a:xfrm>
            <a:off x="1748175" y="232075"/>
            <a:ext cx="10296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2"/>
                </a:solidFill>
              </a:rPr>
              <a:t>Implementing the Strategic Action Programme for the South China Sea and Gulf of Thailand (SCS SAP) Project  </a:t>
            </a:r>
            <a:endParaRPr b="1" sz="2100">
              <a:solidFill>
                <a:schemeClr val="dk2"/>
              </a:solidFill>
            </a:endParaRPr>
          </a:p>
        </p:txBody>
      </p:sp>
      <p:sp>
        <p:nvSpPr>
          <p:cNvPr id="122" name="Google Shape;122;g3113f2faf35_0_33"/>
          <p:cNvSpPr txBox="1"/>
          <p:nvPr/>
        </p:nvSpPr>
        <p:spPr>
          <a:xfrm>
            <a:off x="185250" y="711150"/>
            <a:ext cx="11821500" cy="34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RECEPTION DINNER</a:t>
            </a:r>
            <a:endParaRPr b="1" sz="72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7200">
                <a:solidFill>
                  <a:schemeClr val="dk2"/>
                </a:solidFill>
              </a:rPr>
              <a:t>18:00 - 20:00</a:t>
            </a:r>
            <a:endParaRPr b="1" sz="7200">
              <a:solidFill>
                <a:schemeClr val="dk2"/>
              </a:solidFill>
            </a:endParaRPr>
          </a:p>
        </p:txBody>
      </p:sp>
      <p:pic>
        <p:nvPicPr>
          <p:cNvPr id="123" name="Google Shape;123;g3113f2faf35_0_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47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g3113f2faf35_0_33"/>
          <p:cNvGrpSpPr/>
          <p:nvPr/>
        </p:nvGrpSpPr>
        <p:grpSpPr>
          <a:xfrm>
            <a:off x="3997975" y="6154325"/>
            <a:ext cx="4234951" cy="723150"/>
            <a:chOff x="5064775" y="6154325"/>
            <a:chExt cx="4234951" cy="723150"/>
          </a:xfrm>
        </p:grpSpPr>
        <p:pic>
          <p:nvPicPr>
            <p:cNvPr descr="A blue text on a black background&#10;&#10;Description automatically generated" id="125" name="Google Shape;125;g3113f2faf35_0_3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4775" y="6154325"/>
              <a:ext cx="831026" cy="693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and green logo&#10;&#10;Description automatically generated" id="126" name="Google Shape;126;g3113f2faf35_0_3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873179" y="6224761"/>
              <a:ext cx="780263" cy="612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text on a white background&#10;&#10;Description automatically generated" id="127" name="Google Shape;127;g3113f2faf35_0_3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592069" y="6243628"/>
              <a:ext cx="1155980" cy="535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g3113f2faf35_0_33"/>
            <p:cNvPicPr preferRelativeResize="0"/>
            <p:nvPr/>
          </p:nvPicPr>
          <p:blipFill rotWithShape="1">
            <a:blip r:embed="rId8">
              <a:alphaModFix/>
            </a:blip>
            <a:srcRect b="28540" l="23971" r="23285" t="0"/>
            <a:stretch/>
          </p:blipFill>
          <p:spPr>
            <a:xfrm>
              <a:off x="7848675" y="6184450"/>
              <a:ext cx="670701" cy="69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g3113f2faf35_0_33"/>
            <p:cNvPicPr preferRelativeResize="0"/>
            <p:nvPr/>
          </p:nvPicPr>
          <p:blipFill rotWithShape="1">
            <a:blip r:embed="rId9">
              <a:alphaModFix/>
            </a:blip>
            <a:srcRect b="0" l="0" r="80384" t="0"/>
            <a:stretch/>
          </p:blipFill>
          <p:spPr>
            <a:xfrm>
              <a:off x="8629025" y="6207312"/>
              <a:ext cx="670701" cy="57188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2021-06-17T13:22:27Z</dcterms:created>
  <dc:creator>Virginie Hart</dc:creator>
</cp:coreProperties>
</file>