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iT5rBA0yhxaMhJMASkFS6Nr812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72720" y="254000"/>
            <a:ext cx="11785600" cy="44012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STATUS OF COUNTRY REPORTS ON ACHIEVEMENTS IN IMPLEMENTING THE SAP DURING 2008-2021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Achievement report on implementing the SAP on habitats during 2008-2021 in Cambodia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Reviewed, revised and submitted by the NC but not adopted by NTFP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Achievement report on implementing the SAP on habitats during 2008-2021 in China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Reviewed, revised and submitted by the NC, comment for the latest revision by Hongyan Wang but not adopted by NTFP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Achievement report on implementing the SAP on habitats during 2008-2021 in Indonesia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progress following the 1</a:t>
            </a:r>
            <a:r>
              <a:rPr baseline="30000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RSTC meeting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Achievement report on implementing the SAP on habitats during 2008-2021 in the Philippines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Reviewed, revised and submitted by the NC but not adopted by NTFP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7863840" y="4480559"/>
            <a:ext cx="4104640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Recommendation: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Agreement on time schedule for finalization, adoption  and publication of reports on habitats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Further arrangement achievement reports on LbP</a:t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72720" y="4655205"/>
            <a:ext cx="7589520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Achievement report on implementing the SAP on habitats during 2008-2021 in Thailand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progress following the 1</a:t>
            </a:r>
            <a:r>
              <a:rPr baseline="30000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RSTC meeting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Achievement report on implementing the SAP on habitats  during 2008-2021 in Vietnam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Reviewed, revised and submitted by the NC but not adopted by NTFP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238125" y="238684"/>
            <a:ext cx="11544300" cy="64007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GOOD PRACTICES ON HABITAT AND LAND-BASED POLLUTION MANAGEMENT in the worl 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(Documented from different sources - 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Meeting document SCSSAP RSTC 1/9)</a:t>
            </a:r>
            <a:endParaRPr/>
          </a:p>
          <a:p>
            <a:pPr indent="-400050" lvl="0" marL="40005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romanU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Reducing habitat degradation and loss best practices 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1.1. Mangrove and wetland related practices 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1.1.1. Effective management using innovative and integrated approach (3)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1.1.2. Rehabilitation (5)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1.2. Coral reef and seagrass related practices 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1.2.1. Effective management using innovative and integrated approach (6)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1.2.2. Monitoring and adaptive management (1)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1.2.3. Reef restoration (5)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II.        Integrated management of habitats and land-based pollution 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2.1. Designing management plan (1)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2.2. Watershed management (3)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2.3. Livelihood alternatives (1)</a:t>
            </a:r>
            <a:endParaRPr/>
          </a:p>
          <a:p>
            <a:pPr indent="0" lvl="0" marL="0" marR="0" rtl="0" algn="l">
              <a:lnSpc>
                <a:spcPct val="106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III. Transboundary Management and Regional Cooperation (2)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8124825" y="1685925"/>
            <a:ext cx="365760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Recommendation: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review for uploading to the SCS SAP project website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(18 practices in the total)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/>
        </p:nvSpPr>
        <p:spPr>
          <a:xfrm>
            <a:off x="345440" y="355600"/>
            <a:ext cx="11318240" cy="5940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Good practices developed during the SCS Project (2002-2008)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Integration of Traditional Wisdom and Practices in the Development and Implementation of a Coral Reef Management Plan and Legislation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Network of Small - Scale Sanctuaries in Masinloc, Philippines </a:t>
            </a:r>
            <a:endParaRPr/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Sustainable Tourism Based on Coral Reefs at Mu Koh Chang Island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Rehabilitation of Habitats and Sustainable Use of Fisheries Resources in the Con Chim Area, Thi Nai Lagoon</a:t>
            </a:r>
            <a:endParaRPr/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Fisheries </a:t>
            </a: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Refugia 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a Tool for Integrated Fisheries and Habitat Management at Phu Quoc Archipelago, Viet Nam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Establishing a Framework for Sustainable Management of Mangroves Based on Government Policy at the Fangchenggang Demonstration Site</a:t>
            </a:r>
            <a:endParaRPr/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Community Involvement, Public Awareness and Education for Mangrove Conservation and Restoration in Trat Province, Thailand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Industry and Local Community Involvement in Land-based Pollution Management in Batam, Indonesia</a:t>
            </a:r>
            <a:endParaRPr/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Transboundary Water Management between Kampot Province (Cambodia) and Kien Giang Province (Vietnam)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Uploading the printed leaflets in the SCS SAP Project website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/>
        </p:nvSpPr>
        <p:spPr>
          <a:xfrm>
            <a:off x="335280" y="325120"/>
            <a:ext cx="11277600" cy="63634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inputs from country partners following the 1</a:t>
            </a:r>
            <a:r>
              <a:rPr b="1" baseline="30000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RSTC meeting (Oct. 2021)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1/ Gender in Community-Based Natural Resources Management: A Case at Beoung Kachhang Community Protected Area in Cambodia</a:t>
            </a:r>
            <a:endParaRPr/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2/ The Shenzhen Bay Mangrove Wetland Restoration Project, China</a:t>
            </a:r>
            <a:endParaRPr/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3/ </a:t>
            </a:r>
            <a:r>
              <a:rPr lang="en-US" sz="20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Coastal eco-restoration and comprehensive watershed improvement in Beihai, Guangxi, China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4/ </a:t>
            </a:r>
            <a:r>
              <a:rPr lang="en-US" sz="20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Comprehensive watershed improvement of Maozhou River in Shenzhen, Guangdong, China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5/ Integrated management of water quality of Qianshan River in Zhuhai, Guangdong, China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6/ Preventing marine pollution from land-based sources through trash banks in Indonesia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7/ Examples of Best Practices in the Management and Conservation of Coastal and Marine Habitats in the Philippines </a:t>
            </a:r>
            <a:r>
              <a:rPr i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(compilation of some practices but not following agreed template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8/ Experience in establishing Thai Thuy wetland nature reserve, Thai Binh province of Vietnam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9/ A Philippine town and its leaders show how mangrove restoration can succeed (</a:t>
            </a:r>
            <a:r>
              <a:rPr i="1" lang="en-US" sz="20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 article in https://news.mongabay.com/2023/05)</a:t>
            </a:r>
            <a:endParaRPr i="1" sz="200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10/ Video for public awareness in the Philippines on wetlands - https://fb.watch/hYHzmeawFT/?mibextid=BUZLm6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/>
        </p:nvSpPr>
        <p:spPr>
          <a:xfrm>
            <a:off x="243840" y="162560"/>
            <a:ext cx="11562080" cy="64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good practices documented from presentations in the Special Forum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1/ </a:t>
            </a: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Best practice of the establishment of marine fisheries refugia: Cambodia’s Case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2/ Effective management of ecological conservation and sustainable development using innovative and integrated approach at Dapeng Bay, China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3/ Rehabilitation of Yintan beach by Nature-based solutions and supporting artificial measures and regulation reform in Beihai, China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4/ Whole chain control of plastic pollution in the Pearl River Estuary, China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5/ Scaling up sea cucumber stock restoration through community-based culture production and reserve management in the Philippines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6/ </a:t>
            </a: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Marine protected areas contribute to sustainable socio-economic development (Cu Lao Cham. MPA, Vietnam)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Recommendations for additional inputs in the framework of the SCS SAP Project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Further updates from participating countries (recently very few from Cambodia, Indonesia, Thailand &amp; Vietnam)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Adjustments of contents following agreed template (one document for each practice. How with article &amp; video?)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Agreement on time schedule for finalization and publication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2024-07-22T01:09:04Z</dcterms:created>
  <dc:creator>Si Tuan Vo</dc:creator>
</cp:coreProperties>
</file>